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7" r:id="rId7"/>
    <p:sldId id="271" r:id="rId8"/>
    <p:sldId id="26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835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" Type="http://schemas.openxmlformats.org/officeDocument/2006/relationships/image" Target="../media/image105.png"/><Relationship Id="rId21" Type="http://schemas.openxmlformats.org/officeDocument/2006/relationships/image" Target="../media/image119.png"/><Relationship Id="rId7" Type="http://schemas.openxmlformats.org/officeDocument/2006/relationships/image" Target="../media/image109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2" Type="http://schemas.openxmlformats.org/officeDocument/2006/relationships/image" Target="../media/image28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67.png"/><Relationship Id="rId24" Type="http://schemas.openxmlformats.org/officeDocument/2006/relationships/image" Target="../media/image122.png"/><Relationship Id="rId5" Type="http://schemas.openxmlformats.org/officeDocument/2006/relationships/image" Target="../media/image107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10" Type="http://schemas.openxmlformats.org/officeDocument/2006/relationships/image" Target="../media/image66.png"/><Relationship Id="rId19" Type="http://schemas.openxmlformats.org/officeDocument/2006/relationships/image" Target="../media/image117.png"/><Relationship Id="rId4" Type="http://schemas.openxmlformats.org/officeDocument/2006/relationships/image" Target="../media/image106.png"/><Relationship Id="rId9" Type="http://schemas.openxmlformats.org/officeDocument/2006/relationships/image" Target="../media/image83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7.png"/><Relationship Id="rId5" Type="http://schemas.openxmlformats.org/officeDocument/2006/relationships/image" Target="../media/image127.png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7.png"/><Relationship Id="rId7" Type="http://schemas.openxmlformats.org/officeDocument/2006/relationships/image" Target="../media/image13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07.png"/><Relationship Id="rId9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image" Target="../media/image27.png"/><Relationship Id="rId21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30.png"/><Relationship Id="rId25" Type="http://schemas.openxmlformats.org/officeDocument/2006/relationships/image" Target="../media/image63.png"/><Relationship Id="rId2" Type="http://schemas.openxmlformats.org/officeDocument/2006/relationships/image" Target="../media/image26.png"/><Relationship Id="rId16" Type="http://schemas.openxmlformats.org/officeDocument/2006/relationships/image" Target="../media/image55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2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1.png"/><Relationship Id="rId10" Type="http://schemas.openxmlformats.org/officeDocument/2006/relationships/image" Target="../media/image49.png"/><Relationship Id="rId19" Type="http://schemas.openxmlformats.org/officeDocument/2006/relationships/image" Target="../media/image57.png"/><Relationship Id="rId4" Type="http://schemas.openxmlformats.org/officeDocument/2006/relationships/image" Target="../media/image28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image" Target="../media/image27.png"/><Relationship Id="rId21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30.png"/><Relationship Id="rId25" Type="http://schemas.openxmlformats.org/officeDocument/2006/relationships/image" Target="../media/image63.png"/><Relationship Id="rId2" Type="http://schemas.openxmlformats.org/officeDocument/2006/relationships/image" Target="../media/image26.png"/><Relationship Id="rId16" Type="http://schemas.openxmlformats.org/officeDocument/2006/relationships/image" Target="../media/image55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2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1.png"/><Relationship Id="rId10" Type="http://schemas.openxmlformats.org/officeDocument/2006/relationships/image" Target="../media/image49.png"/><Relationship Id="rId19" Type="http://schemas.openxmlformats.org/officeDocument/2006/relationships/image" Target="../media/image57.png"/><Relationship Id="rId4" Type="http://schemas.openxmlformats.org/officeDocument/2006/relationships/image" Target="../media/image28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image" Target="../media/image27.png"/><Relationship Id="rId21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30.png"/><Relationship Id="rId25" Type="http://schemas.openxmlformats.org/officeDocument/2006/relationships/image" Target="../media/image63.png"/><Relationship Id="rId2" Type="http://schemas.openxmlformats.org/officeDocument/2006/relationships/image" Target="../media/image26.png"/><Relationship Id="rId16" Type="http://schemas.openxmlformats.org/officeDocument/2006/relationships/image" Target="../media/image55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2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1.png"/><Relationship Id="rId10" Type="http://schemas.openxmlformats.org/officeDocument/2006/relationships/image" Target="../media/image49.png"/><Relationship Id="rId19" Type="http://schemas.openxmlformats.org/officeDocument/2006/relationships/image" Target="../media/image57.png"/><Relationship Id="rId4" Type="http://schemas.openxmlformats.org/officeDocument/2006/relationships/image" Target="../media/image28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6.png"/><Relationship Id="rId39" Type="http://schemas.openxmlformats.org/officeDocument/2006/relationships/image" Target="../media/image98.png"/><Relationship Id="rId21" Type="http://schemas.openxmlformats.org/officeDocument/2006/relationships/image" Target="../media/image81.png"/><Relationship Id="rId34" Type="http://schemas.openxmlformats.org/officeDocument/2006/relationships/image" Target="../media/image93.png"/><Relationship Id="rId42" Type="http://schemas.openxmlformats.org/officeDocument/2006/relationships/image" Target="../media/image101.png"/><Relationship Id="rId7" Type="http://schemas.openxmlformats.org/officeDocument/2006/relationships/image" Target="../media/image68.png"/><Relationship Id="rId2" Type="http://schemas.openxmlformats.org/officeDocument/2006/relationships/image" Target="../media/image26.png"/><Relationship Id="rId16" Type="http://schemas.openxmlformats.org/officeDocument/2006/relationships/image" Target="../media/image77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4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3.png"/><Relationship Id="rId28" Type="http://schemas.openxmlformats.org/officeDocument/2006/relationships/image" Target="../media/image57.png"/><Relationship Id="rId36" Type="http://schemas.openxmlformats.org/officeDocument/2006/relationships/image" Target="../media/image95.png"/><Relationship Id="rId10" Type="http://schemas.openxmlformats.org/officeDocument/2006/relationships/image" Target="../media/image71.png"/><Relationship Id="rId19" Type="http://schemas.openxmlformats.org/officeDocument/2006/relationships/image" Target="../media/image30.png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4" Type="http://schemas.openxmlformats.org/officeDocument/2006/relationships/image" Target="../media/image28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8" Type="http://schemas.openxmlformats.org/officeDocument/2006/relationships/image" Target="../media/image69.png"/><Relationship Id="rId3" Type="http://schemas.openxmlformats.org/officeDocument/2006/relationships/image" Target="../media/image27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5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20" Type="http://schemas.openxmlformats.org/officeDocument/2006/relationships/image" Target="../media/image80.png"/><Relationship Id="rId41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397"/>
            <a:ext cx="18285714" cy="10332219"/>
            <a:chOff x="0" y="-6397"/>
            <a:chExt cx="18285714" cy="10332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397"/>
              <a:ext cx="18285714" cy="10332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81190" y="0"/>
            <a:ext cx="10804524" cy="10325822"/>
            <a:chOff x="7481190" y="0"/>
            <a:chExt cx="10804524" cy="103258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1190" y="0"/>
              <a:ext cx="10804524" cy="10325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257143" cy="10285714"/>
            <a:chOff x="0" y="0"/>
            <a:chExt cx="125714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57143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7602" y="3389849"/>
            <a:ext cx="5003460" cy="18181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9134" y="6195620"/>
            <a:ext cx="4284454" cy="513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6670" y="4520327"/>
            <a:ext cx="6371720" cy="16046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37852" y="9185785"/>
            <a:ext cx="5066421" cy="6020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22727" y="3372298"/>
            <a:ext cx="3049264" cy="3049264"/>
            <a:chOff x="7322727" y="3372298"/>
            <a:chExt cx="3049264" cy="30492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2727" y="3372298"/>
              <a:ext cx="3049264" cy="30492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11886" y="9628519"/>
            <a:ext cx="5016993" cy="5422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971" y="0"/>
            <a:ext cx="18285714" cy="10285714"/>
            <a:chOff x="-69971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971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376" y="0"/>
            <a:ext cx="18300090" cy="3644205"/>
            <a:chOff x="-14376" y="0"/>
            <a:chExt cx="18300090" cy="36442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376" y="0"/>
              <a:ext cx="18300090" cy="36442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4010" y="1065745"/>
            <a:ext cx="2526554" cy="9396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3055" y="830296"/>
            <a:ext cx="4014087" cy="387085"/>
            <a:chOff x="843055" y="830296"/>
            <a:chExt cx="4014087" cy="387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760394"/>
            <a:ext cx="5871256" cy="6144980"/>
            <a:chOff x="0" y="2760394"/>
            <a:chExt cx="5871256" cy="614498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3457755"/>
              <a:ext cx="5856881" cy="5447619"/>
              <a:chOff x="0" y="3457755"/>
              <a:chExt cx="5856881" cy="544761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572867" y="1089519"/>
                <a:ext cx="11713762" cy="10895238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457755"/>
                <a:ext cx="5856881" cy="54476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0" y="2760394"/>
              <a:ext cx="5871256" cy="697361"/>
              <a:chOff x="0" y="2760394"/>
              <a:chExt cx="5871256" cy="6973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890110" y="2457231"/>
                <a:ext cx="11742513" cy="1394722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2760394"/>
                <a:ext cx="5871256" cy="6973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297143" y="2746789"/>
            <a:ext cx="5871256" cy="6144980"/>
            <a:chOff x="6297143" y="2746789"/>
            <a:chExt cx="5871256" cy="61449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297143" y="3444150"/>
              <a:ext cx="5856881" cy="5447619"/>
              <a:chOff x="6297143" y="3444150"/>
              <a:chExt cx="5856881" cy="544761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24276" y="1075914"/>
                <a:ext cx="11713762" cy="10895238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97143" y="3444150"/>
                <a:ext cx="5856881" cy="54476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97143" y="2746789"/>
              <a:ext cx="5871256" cy="697361"/>
              <a:chOff x="6297143" y="2746789"/>
              <a:chExt cx="5871256" cy="69736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07032" y="2443626"/>
                <a:ext cx="11742513" cy="1394722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97143" y="2746789"/>
                <a:ext cx="5871256" cy="69736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414458" y="2760394"/>
            <a:ext cx="5871256" cy="6144980"/>
            <a:chOff x="12414458" y="2760394"/>
            <a:chExt cx="5871256" cy="614498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414458" y="3457755"/>
              <a:ext cx="5856881" cy="5447619"/>
              <a:chOff x="12414458" y="3457755"/>
              <a:chExt cx="5856881" cy="544761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41591" y="1089519"/>
                <a:ext cx="11713762" cy="10895238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414458" y="3457755"/>
                <a:ext cx="5856881" cy="544761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414458" y="2760394"/>
              <a:ext cx="5871256" cy="697361"/>
              <a:chOff x="12414458" y="2760394"/>
              <a:chExt cx="5871256" cy="69736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24347" y="2457231"/>
                <a:ext cx="11742513" cy="1394722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14458" y="2760394"/>
                <a:ext cx="5871256" cy="697361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0197" y="4046434"/>
            <a:ext cx="1504672" cy="6259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2102" y="4616720"/>
            <a:ext cx="3311978" cy="4383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9721" y="5588720"/>
            <a:ext cx="1968205" cy="5640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3054" y="6177977"/>
            <a:ext cx="3406673" cy="4002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0673" y="7118449"/>
            <a:ext cx="1968205" cy="56399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7144" y="2842963"/>
            <a:ext cx="2732177" cy="60112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53234" y="2842959"/>
            <a:ext cx="2404434" cy="60112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18235" y="2856568"/>
            <a:ext cx="3652444" cy="60112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21090" y="4221199"/>
            <a:ext cx="1701415" cy="55298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89117" y="6488792"/>
            <a:ext cx="2917158" cy="55298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02450" y="4814027"/>
            <a:ext cx="1830178" cy="117962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75239" y="7118179"/>
            <a:ext cx="4199358" cy="82249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45127" y="7796067"/>
            <a:ext cx="4647178" cy="39744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01039" y="4274651"/>
            <a:ext cx="2041453" cy="5529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14382" y="4867477"/>
            <a:ext cx="4471235" cy="76046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28287" y="6488792"/>
            <a:ext cx="2272786" cy="55298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009715" y="7081620"/>
            <a:ext cx="4560721" cy="7604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76" y="0"/>
            <a:ext cx="18300090" cy="3644205"/>
            <a:chOff x="-14376" y="0"/>
            <a:chExt cx="18300090" cy="3644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376" y="0"/>
              <a:ext cx="18300090" cy="36442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010" y="1065745"/>
            <a:ext cx="2526554" cy="9396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055" y="830296"/>
            <a:ext cx="4014087" cy="387085"/>
            <a:chOff x="843055" y="830296"/>
            <a:chExt cx="4014087" cy="38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866" y="2079830"/>
            <a:ext cx="6411794" cy="680308"/>
          </a:xfrm>
          <a:prstGeom prst="rect">
            <a:avLst/>
          </a:prstGeom>
        </p:spPr>
      </p:pic>
      <p:pic>
        <p:nvPicPr>
          <p:cNvPr id="2" name="임베디드-시연-영상">
            <a:hlinkClick r:id="" action="ppaction://media"/>
            <a:extLst>
              <a:ext uri="{FF2B5EF4-FFF2-40B4-BE49-F238E27FC236}">
                <a16:creationId xmlns:a16="http://schemas.microsoft.com/office/drawing/2014/main" id="{A4D9DBA8-1F91-1378-0558-7E952E9732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1632" y="2850390"/>
            <a:ext cx="12654055" cy="71179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76" y="0"/>
            <a:ext cx="18300090" cy="3644205"/>
            <a:chOff x="-14376" y="0"/>
            <a:chExt cx="18300090" cy="3644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76" y="0"/>
              <a:ext cx="18300090" cy="36442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010" y="1065745"/>
            <a:ext cx="2526554" cy="9396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055" y="830296"/>
            <a:ext cx="4014087" cy="387085"/>
            <a:chOff x="843055" y="830296"/>
            <a:chExt cx="4014087" cy="38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64327" y="2810247"/>
            <a:ext cx="4199834" cy="7184212"/>
            <a:chOff x="9264327" y="2810247"/>
            <a:chExt cx="4199834" cy="71842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8539" y="-507730"/>
              <a:ext cx="8399668" cy="143684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4327" y="2810247"/>
              <a:ext cx="4199834" cy="71842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19372" y="-511299"/>
            <a:ext cx="8290302" cy="14368424"/>
            <a:chOff x="3019372" y="-511299"/>
            <a:chExt cx="8290302" cy="143684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9372" y="-511299"/>
              <a:ext cx="8290302" cy="1436842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1387" y="2810247"/>
              <a:ext cx="4145151" cy="71842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6866" y="2079830"/>
            <a:ext cx="8599270" cy="6993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76"/>
            <a:ext cx="18285714" cy="3629829"/>
            <a:chOff x="0" y="14376"/>
            <a:chExt cx="18285714" cy="3629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376"/>
              <a:ext cx="18285714" cy="36298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010" y="1065745"/>
            <a:ext cx="2469411" cy="9396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055" y="830296"/>
            <a:ext cx="4014087" cy="387085"/>
            <a:chOff x="843055" y="830296"/>
            <a:chExt cx="4014087" cy="38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705" y="2577534"/>
            <a:ext cx="7952499" cy="7325305"/>
            <a:chOff x="853705" y="2577534"/>
            <a:chExt cx="7952499" cy="73253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7414" y="2577534"/>
              <a:ext cx="7828790" cy="738397"/>
              <a:chOff x="977414" y="2577534"/>
              <a:chExt cx="7828790" cy="73839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977414" y="2577534"/>
                <a:ext cx="3289558" cy="738397"/>
                <a:chOff x="977414" y="2577534"/>
                <a:chExt cx="3289558" cy="73839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55421" y="2498421"/>
                  <a:ext cx="2827132" cy="943446"/>
                </a:xfrm>
                <a:prstGeom prst="rect">
                  <a:avLst/>
                </a:prstGeom>
              </p:spPr>
            </p:pic>
            <p:grpSp>
              <p:nvGrpSpPr>
                <p:cNvPr id="1006" name="그룹 1006"/>
                <p:cNvGrpSpPr/>
                <p:nvPr/>
              </p:nvGrpSpPr>
              <p:grpSpPr>
                <a:xfrm>
                  <a:off x="977414" y="2634799"/>
                  <a:ext cx="416059" cy="554746"/>
                  <a:chOff x="977414" y="2634799"/>
                  <a:chExt cx="416059" cy="554746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977414" y="2634799"/>
                    <a:ext cx="416059" cy="55474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7" name="그룹 1007"/>
              <p:cNvGrpSpPr/>
              <p:nvPr/>
            </p:nvGrpSpPr>
            <p:grpSpPr>
              <a:xfrm>
                <a:off x="7114370" y="2930435"/>
                <a:ext cx="1691834" cy="346770"/>
                <a:chOff x="7114370" y="2930435"/>
                <a:chExt cx="1691834" cy="346770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127857" y="2894832"/>
                  <a:ext cx="1655698" cy="431841"/>
                </a:xfrm>
                <a:prstGeom prst="rect">
                  <a:avLst/>
                </a:prstGeom>
              </p:spPr>
            </p:pic>
            <p:grpSp>
              <p:nvGrpSpPr>
                <p:cNvPr id="1008" name="그룹 1008"/>
                <p:cNvGrpSpPr/>
                <p:nvPr/>
              </p:nvGrpSpPr>
              <p:grpSpPr>
                <a:xfrm>
                  <a:off x="7114370" y="3239337"/>
                  <a:ext cx="1691834" cy="37868"/>
                  <a:chOff x="7114370" y="3239337"/>
                  <a:chExt cx="1691834" cy="37868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7114370" y="3239337"/>
                    <a:ext cx="1691834" cy="3786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09" name="그룹 1009"/>
            <p:cNvGrpSpPr/>
            <p:nvPr/>
          </p:nvGrpSpPr>
          <p:grpSpPr>
            <a:xfrm>
              <a:off x="853705" y="3625715"/>
              <a:ext cx="7952499" cy="6277124"/>
              <a:chOff x="853705" y="3625715"/>
              <a:chExt cx="7952499" cy="62771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122545" y="487153"/>
                <a:ext cx="15904998" cy="1255424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2406949" y="4527664"/>
                <a:ext cx="4984601" cy="1913687"/>
                <a:chOff x="2406949" y="4527664"/>
                <a:chExt cx="4984601" cy="1913687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523047" y="4505172"/>
                  <a:ext cx="4790730" cy="555930"/>
                </a:xfrm>
                <a:prstGeom prst="rect">
                  <a:avLst/>
                </a:prstGeom>
              </p:spPr>
            </p:pic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384457" y="5146539"/>
                  <a:ext cx="4319654" cy="302892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675068" y="5550754"/>
                  <a:ext cx="4748120" cy="302892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908949" y="5952900"/>
                  <a:ext cx="2772892" cy="555930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384457" y="7033275"/>
                <a:ext cx="4901720" cy="1333777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384457" y="8953185"/>
                <a:ext cx="4600511" cy="81833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582610" y="4518065"/>
            <a:ext cx="1120494" cy="1842838"/>
            <a:chOff x="8582610" y="4518065"/>
            <a:chExt cx="1120494" cy="18428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600000">
              <a:off x="8582610" y="4518065"/>
              <a:ext cx="1120494" cy="18428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82610" y="6798001"/>
            <a:ext cx="1120494" cy="1842838"/>
            <a:chOff x="8582610" y="6798001"/>
            <a:chExt cx="1120494" cy="18428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600000">
              <a:off x="8582610" y="6798001"/>
              <a:ext cx="1120494" cy="18428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82610" y="8475900"/>
            <a:ext cx="1120494" cy="1842838"/>
            <a:chOff x="8582610" y="8475900"/>
            <a:chExt cx="1120494" cy="18428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600000">
              <a:off x="8582610" y="8475900"/>
              <a:ext cx="1120494" cy="184283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91502" y="5212352"/>
            <a:ext cx="2680043" cy="5379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91502" y="7436508"/>
            <a:ext cx="4067396" cy="66990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91525" y="9141439"/>
            <a:ext cx="4239158" cy="537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3333" y="0"/>
            <a:ext cx="12930818" cy="10300090"/>
            <a:chOff x="1333333" y="0"/>
            <a:chExt cx="12930818" cy="10300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333" y="0"/>
              <a:ext cx="12930818" cy="103000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07098" y="0"/>
            <a:ext cx="4578616" cy="10298921"/>
            <a:chOff x="13707098" y="0"/>
            <a:chExt cx="4578616" cy="10298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7098" y="0"/>
              <a:ext cx="4578616" cy="1029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51572" y="4251572"/>
            <a:ext cx="10307278" cy="1804133"/>
            <a:chOff x="-4251572" y="4251572"/>
            <a:chExt cx="10307278" cy="18041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4251572" y="4251572"/>
              <a:ext cx="10307278" cy="1804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71619" y="0"/>
            <a:ext cx="9116512" cy="10298921"/>
            <a:chOff x="7771619" y="0"/>
            <a:chExt cx="9116512" cy="1029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1619" y="0"/>
              <a:ext cx="9116512" cy="1029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376" y="0"/>
            <a:ext cx="7870620" cy="10298921"/>
            <a:chOff x="-14376" y="0"/>
            <a:chExt cx="7870620" cy="10298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376" y="0"/>
              <a:ext cx="7870620" cy="1029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06110" y="4427673"/>
            <a:ext cx="10307278" cy="1451932"/>
            <a:chOff x="12406110" y="4427673"/>
            <a:chExt cx="10307278" cy="14519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2406110" y="4427673"/>
              <a:ext cx="10307278" cy="14519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4745" y="3817894"/>
            <a:ext cx="3744549" cy="13660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9012" y="4663719"/>
            <a:ext cx="4773377" cy="12135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0952" y="3804762"/>
            <a:ext cx="2281465" cy="2281465"/>
            <a:chOff x="380952" y="3804762"/>
            <a:chExt cx="2281465" cy="22814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952" y="3804762"/>
              <a:ext cx="2281465" cy="2281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61274" y="0"/>
            <a:ext cx="6324441" cy="10285714"/>
            <a:chOff x="11961274" y="0"/>
            <a:chExt cx="632444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1274" y="0"/>
              <a:ext cx="632444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009" y="1065745"/>
            <a:ext cx="1355707" cy="9396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8687" y="6778493"/>
            <a:ext cx="2007081" cy="564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4008" y="2497653"/>
            <a:ext cx="4119048" cy="6200794"/>
            <a:chOff x="824008" y="2497653"/>
            <a:chExt cx="4119048" cy="620079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24008" y="2497653"/>
              <a:ext cx="4119048" cy="6200794"/>
              <a:chOff x="824008" y="2497653"/>
              <a:chExt cx="4119048" cy="620079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4008" y="2497653"/>
                <a:ext cx="4119048" cy="62007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15476" y="2696463"/>
              <a:ext cx="3716667" cy="3716667"/>
              <a:chOff x="1015476" y="2696463"/>
              <a:chExt cx="3716667" cy="371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5476" y="2696463"/>
                <a:ext cx="3716667" cy="371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4125" y="7375096"/>
            <a:ext cx="2841311" cy="10967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38194" y="2497653"/>
            <a:ext cx="4119048" cy="6200794"/>
            <a:chOff x="5138194" y="2497653"/>
            <a:chExt cx="4119048" cy="620079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138194" y="2497653"/>
              <a:ext cx="4119048" cy="6200794"/>
              <a:chOff x="5138194" y="2497653"/>
              <a:chExt cx="4119048" cy="62007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38194" y="2497653"/>
                <a:ext cx="4119048" cy="620079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138194" y="2497653"/>
              <a:ext cx="4119048" cy="6200794"/>
              <a:chOff x="5138194" y="2497653"/>
              <a:chExt cx="4119048" cy="62007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38194" y="2497653"/>
                <a:ext cx="4119048" cy="620079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351944" y="2734558"/>
              <a:ext cx="3716667" cy="3716667"/>
              <a:chOff x="5351944" y="2734558"/>
              <a:chExt cx="3716667" cy="37166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351944" y="2734558"/>
                <a:ext cx="3716667" cy="3716667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72877" y="6793582"/>
            <a:ext cx="2084643" cy="5495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52381" y="2497653"/>
            <a:ext cx="4119048" cy="6200794"/>
            <a:chOff x="9452381" y="2497653"/>
            <a:chExt cx="4119048" cy="620079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52381" y="2497653"/>
              <a:ext cx="4119048" cy="6200794"/>
              <a:chOff x="9452381" y="2497653"/>
              <a:chExt cx="4119048" cy="620079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52381" y="2497653"/>
                <a:ext cx="4119048" cy="620079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653571" y="2725034"/>
              <a:ext cx="3716667" cy="3716667"/>
              <a:chOff x="9653571" y="2725034"/>
              <a:chExt cx="3716667" cy="37166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53571" y="2725034"/>
                <a:ext cx="3716667" cy="371666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7049" y="6793582"/>
            <a:ext cx="2037024" cy="5495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43055" y="830296"/>
            <a:ext cx="3008373" cy="387085"/>
            <a:chOff x="843055" y="830296"/>
            <a:chExt cx="3008373" cy="38708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3055" y="830296"/>
              <a:ext cx="3008373" cy="38708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58687" y="6793582"/>
            <a:ext cx="2188053" cy="54005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26306" y="7537006"/>
            <a:ext cx="1787101" cy="76820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65364" y="7537006"/>
            <a:ext cx="1939997" cy="7682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3677" y="3821623"/>
            <a:ext cx="14516734" cy="6688893"/>
            <a:chOff x="4223677" y="3821623"/>
            <a:chExt cx="14516734" cy="6688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3677" y="3821623"/>
              <a:ext cx="14516734" cy="6688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0354" y="-4269948"/>
            <a:ext cx="18982467" cy="13097902"/>
            <a:chOff x="4200354" y="-4269948"/>
            <a:chExt cx="18982467" cy="13097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0354" y="-4269948"/>
              <a:ext cx="18982467" cy="13097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751" y="0"/>
            <a:ext cx="18285714" cy="10285714"/>
            <a:chOff x="28751" y="0"/>
            <a:chExt cx="18285714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51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009" y="1069078"/>
            <a:ext cx="3047983" cy="9458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3055" y="830296"/>
            <a:ext cx="4676945" cy="387085"/>
            <a:chOff x="843055" y="830296"/>
            <a:chExt cx="4676945" cy="3870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055" y="830296"/>
              <a:ext cx="4676945" cy="3870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5090" y="2279003"/>
            <a:ext cx="5512876" cy="7724686"/>
            <a:chOff x="425090" y="2279003"/>
            <a:chExt cx="5512876" cy="77246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090" y="2279003"/>
              <a:ext cx="5512876" cy="77246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5413" y="-85567"/>
            <a:ext cx="9103608" cy="10003689"/>
            <a:chOff x="8035413" y="-85567"/>
            <a:chExt cx="9103608" cy="100036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5413" y="-85567"/>
              <a:ext cx="9103608" cy="100036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4008" y="2238187"/>
            <a:ext cx="4833257" cy="3544389"/>
            <a:chOff x="824008" y="2238187"/>
            <a:chExt cx="4833257" cy="35443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008" y="2238187"/>
              <a:ext cx="4833257" cy="35443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3589" y="5701587"/>
            <a:ext cx="2739032" cy="710476"/>
            <a:chOff x="1833589" y="5701587"/>
            <a:chExt cx="2739032" cy="7104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3589" y="5701587"/>
              <a:ext cx="2739032" cy="71047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84344" y="5744315"/>
            <a:ext cx="1480833" cy="6071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5415" y="6824781"/>
            <a:ext cx="4695139" cy="20579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2555" y="6666121"/>
            <a:ext cx="460426" cy="448112"/>
            <a:chOff x="532555" y="6666121"/>
            <a:chExt cx="460426" cy="4481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555" y="6666121"/>
              <a:ext cx="460426" cy="4481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555" y="7264246"/>
            <a:ext cx="460426" cy="448112"/>
            <a:chOff x="532555" y="7264246"/>
            <a:chExt cx="460426" cy="4481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555" y="7264246"/>
              <a:ext cx="460426" cy="4481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2555" y="8105029"/>
            <a:ext cx="460426" cy="448112"/>
            <a:chOff x="532555" y="8105029"/>
            <a:chExt cx="460426" cy="4481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555" y="8105029"/>
              <a:ext cx="460426" cy="4481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67659" y="145210"/>
            <a:ext cx="4762785" cy="2969739"/>
            <a:chOff x="6467659" y="145210"/>
            <a:chExt cx="4762785" cy="29697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0105" y="-1145821"/>
              <a:ext cx="9525569" cy="593947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67659" y="145210"/>
              <a:ext cx="4762785" cy="296973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75449" y="1284049"/>
            <a:ext cx="4259691" cy="8759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04293" y="1246224"/>
            <a:ext cx="4762785" cy="2969739"/>
            <a:chOff x="12904293" y="1246224"/>
            <a:chExt cx="4762785" cy="296973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16740" y="-44806"/>
              <a:ext cx="9525569" cy="593947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04293" y="1246224"/>
              <a:ext cx="4762785" cy="296973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12084" y="2385061"/>
            <a:ext cx="4301919" cy="8759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467659" y="6948383"/>
            <a:ext cx="4762785" cy="2969739"/>
            <a:chOff x="6467659" y="6948383"/>
            <a:chExt cx="4762785" cy="296973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0105" y="5657352"/>
              <a:ext cx="9525569" cy="5939477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67659" y="6948383"/>
              <a:ext cx="4762785" cy="296973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18235" y="8087220"/>
            <a:ext cx="4711291" cy="87552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298755" y="5553844"/>
            <a:ext cx="4762785" cy="2969739"/>
            <a:chOff x="12298755" y="5553844"/>
            <a:chExt cx="4762785" cy="29697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11202" y="4262814"/>
              <a:ext cx="9525569" cy="593947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98755" y="5553844"/>
              <a:ext cx="4762785" cy="296973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06573" y="6726849"/>
            <a:ext cx="4337357" cy="8994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3677" y="3821623"/>
            <a:ext cx="14516734" cy="6688893"/>
            <a:chOff x="4223677" y="3821623"/>
            <a:chExt cx="14516734" cy="6688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3677" y="3821623"/>
              <a:ext cx="14516734" cy="6688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0354" y="-4269948"/>
            <a:ext cx="18982467" cy="13097902"/>
            <a:chOff x="4200354" y="-4269948"/>
            <a:chExt cx="18982467" cy="13097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0354" y="-4269948"/>
              <a:ext cx="18982467" cy="13097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9038" y="3399820"/>
            <a:ext cx="7563165" cy="5636615"/>
            <a:chOff x="1209038" y="3399820"/>
            <a:chExt cx="7563165" cy="5636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04635" y="949422"/>
              <a:ext cx="15126331" cy="1127323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038" y="3399820"/>
              <a:ext cx="7563165" cy="5636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4662" y="2891456"/>
            <a:ext cx="7577541" cy="697361"/>
            <a:chOff x="1194662" y="2891456"/>
            <a:chExt cx="7577541" cy="6973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48591" y="2588293"/>
              <a:ext cx="15155082" cy="139472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4662" y="2891456"/>
              <a:ext cx="7577541" cy="6973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4010" y="1065745"/>
            <a:ext cx="2497983" cy="9396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4611" y="4214225"/>
            <a:ext cx="3286053" cy="5639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2706" y="4776458"/>
            <a:ext cx="6346730" cy="8591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6039" y="3908307"/>
            <a:ext cx="1594911" cy="4625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4611" y="7041458"/>
            <a:ext cx="3555595" cy="5639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27887" y="3428571"/>
            <a:ext cx="7563165" cy="5636615"/>
            <a:chOff x="9527887" y="3428571"/>
            <a:chExt cx="7563165" cy="56366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4214" y="978174"/>
              <a:ext cx="15126331" cy="1127323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7887" y="3428571"/>
              <a:ext cx="7563165" cy="563661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4135" y="7626901"/>
            <a:ext cx="5260168" cy="4555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6515" y="6708325"/>
            <a:ext cx="1594921" cy="4625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66536" y="2933022"/>
            <a:ext cx="1698775" cy="6744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3055" y="830296"/>
            <a:ext cx="4676945" cy="387085"/>
            <a:chOff x="843055" y="830296"/>
            <a:chExt cx="4676945" cy="3870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3055" y="830296"/>
              <a:ext cx="4676945" cy="3870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13511" y="2920207"/>
            <a:ext cx="7577541" cy="697361"/>
            <a:chOff x="9513511" y="2920207"/>
            <a:chExt cx="7577541" cy="69736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0259" y="2617044"/>
              <a:ext cx="15155082" cy="139472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3511" y="2920207"/>
              <a:ext cx="7577541" cy="6973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82847" y="2933022"/>
            <a:ext cx="1619813" cy="7204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58518" y="5652183"/>
            <a:ext cx="627369" cy="627369"/>
            <a:chOff x="8458518" y="5652183"/>
            <a:chExt cx="627369" cy="6273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8100000">
              <a:off x="8458518" y="5652183"/>
              <a:ext cx="627369" cy="62736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20287" y="4242011"/>
            <a:ext cx="4787881" cy="5640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71715" y="3936087"/>
            <a:ext cx="1584997" cy="4191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50382" y="4763820"/>
            <a:ext cx="6280920" cy="85917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36477" y="7014363"/>
            <a:ext cx="5146053" cy="5529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49812" y="6708443"/>
            <a:ext cx="1584997" cy="41919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328477" y="7536172"/>
            <a:ext cx="6103025" cy="8428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00100"/>
            <a:ext cx="15849600" cy="86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5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3677" y="3821623"/>
            <a:ext cx="14516734" cy="6688893"/>
            <a:chOff x="4223677" y="3821623"/>
            <a:chExt cx="14516734" cy="6688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3677" y="3821623"/>
              <a:ext cx="14516734" cy="6688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0354" y="-4269948"/>
            <a:ext cx="18982467" cy="13097902"/>
            <a:chOff x="4200354" y="-4269948"/>
            <a:chExt cx="18982467" cy="13097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0354" y="-4269948"/>
              <a:ext cx="18982467" cy="13097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9038" y="3399820"/>
            <a:ext cx="7563165" cy="5636615"/>
            <a:chOff x="1209038" y="3399820"/>
            <a:chExt cx="7563165" cy="5636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04635" y="949422"/>
              <a:ext cx="15126331" cy="1127323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038" y="3399820"/>
              <a:ext cx="7563165" cy="5636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4662" y="2891456"/>
            <a:ext cx="7577541" cy="697361"/>
            <a:chOff x="1194662" y="2891456"/>
            <a:chExt cx="7577541" cy="6973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48591" y="2588293"/>
              <a:ext cx="15155082" cy="139472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4662" y="2891456"/>
              <a:ext cx="7577541" cy="6973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4010" y="1065745"/>
            <a:ext cx="2497983" cy="9396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4611" y="4214225"/>
            <a:ext cx="3286053" cy="5639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2706" y="4776458"/>
            <a:ext cx="6346730" cy="8591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6039" y="3908307"/>
            <a:ext cx="1594911" cy="4625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4611" y="7041458"/>
            <a:ext cx="3555595" cy="5639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27887" y="3428571"/>
            <a:ext cx="7563165" cy="5636615"/>
            <a:chOff x="9527887" y="3428571"/>
            <a:chExt cx="7563165" cy="56366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4214" y="978174"/>
              <a:ext cx="15126331" cy="1127323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7887" y="3428571"/>
              <a:ext cx="7563165" cy="563661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4135" y="7626901"/>
            <a:ext cx="5260168" cy="4555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6515" y="6708325"/>
            <a:ext cx="1594921" cy="4625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66536" y="2933022"/>
            <a:ext cx="1698775" cy="6744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3055" y="830296"/>
            <a:ext cx="4676945" cy="387085"/>
            <a:chOff x="843055" y="830296"/>
            <a:chExt cx="4676945" cy="3870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3055" y="830296"/>
              <a:ext cx="4676945" cy="3870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13511" y="2920207"/>
            <a:ext cx="7577541" cy="697361"/>
            <a:chOff x="9513511" y="2920207"/>
            <a:chExt cx="7577541" cy="69736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0259" y="2617044"/>
              <a:ext cx="15155082" cy="139472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3511" y="2920207"/>
              <a:ext cx="7577541" cy="6973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82847" y="2933022"/>
            <a:ext cx="1619813" cy="7204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58518" y="5652183"/>
            <a:ext cx="627369" cy="627369"/>
            <a:chOff x="8458518" y="5652183"/>
            <a:chExt cx="627369" cy="6273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8100000">
              <a:off x="8458518" y="5652183"/>
              <a:ext cx="627369" cy="62736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20287" y="4242011"/>
            <a:ext cx="4787881" cy="5640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71715" y="3936087"/>
            <a:ext cx="1584997" cy="4191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50382" y="4763820"/>
            <a:ext cx="6280920" cy="85917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36477" y="7014363"/>
            <a:ext cx="5146053" cy="5529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49812" y="6708443"/>
            <a:ext cx="1584997" cy="41919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328477" y="7536172"/>
            <a:ext cx="6103025" cy="8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7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19100"/>
            <a:ext cx="9448800" cy="916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8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3677" y="3821623"/>
            <a:ext cx="14516734" cy="6688893"/>
            <a:chOff x="4223677" y="3821623"/>
            <a:chExt cx="14516734" cy="6688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3677" y="3821623"/>
              <a:ext cx="14516734" cy="6688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0354" y="-4269948"/>
            <a:ext cx="18982467" cy="13097902"/>
            <a:chOff x="4200354" y="-4269948"/>
            <a:chExt cx="18982467" cy="13097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0354" y="-4269948"/>
              <a:ext cx="18982467" cy="13097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9038" y="3399820"/>
            <a:ext cx="7563165" cy="5636615"/>
            <a:chOff x="1209038" y="3399820"/>
            <a:chExt cx="7563165" cy="5636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04635" y="949422"/>
              <a:ext cx="15126331" cy="1127323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038" y="3399820"/>
              <a:ext cx="7563165" cy="5636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4662" y="2891456"/>
            <a:ext cx="7577541" cy="697361"/>
            <a:chOff x="1194662" y="2891456"/>
            <a:chExt cx="7577541" cy="6973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48591" y="2588293"/>
              <a:ext cx="15155082" cy="139472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4662" y="2891456"/>
              <a:ext cx="7577541" cy="6973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4010" y="1065745"/>
            <a:ext cx="2497983" cy="9396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4611" y="4214225"/>
            <a:ext cx="3286053" cy="5639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2706" y="4776458"/>
            <a:ext cx="6346730" cy="8591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6039" y="3908307"/>
            <a:ext cx="1594911" cy="4625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4611" y="7041458"/>
            <a:ext cx="3555595" cy="5639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27887" y="3428571"/>
            <a:ext cx="7563165" cy="5636615"/>
            <a:chOff x="9527887" y="3428571"/>
            <a:chExt cx="7563165" cy="56366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4214" y="978174"/>
              <a:ext cx="15126331" cy="1127323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7887" y="3428571"/>
              <a:ext cx="7563165" cy="563661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4135" y="7626901"/>
            <a:ext cx="5260168" cy="4555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6515" y="6708325"/>
            <a:ext cx="1594921" cy="4625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66536" y="2933022"/>
            <a:ext cx="1698775" cy="6744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3055" y="830296"/>
            <a:ext cx="4676945" cy="387085"/>
            <a:chOff x="843055" y="830296"/>
            <a:chExt cx="4676945" cy="3870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3055" y="830296"/>
              <a:ext cx="4676945" cy="3870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13511" y="2920207"/>
            <a:ext cx="7577541" cy="697361"/>
            <a:chOff x="9513511" y="2920207"/>
            <a:chExt cx="7577541" cy="69736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0259" y="2617044"/>
              <a:ext cx="15155082" cy="139472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3511" y="2920207"/>
              <a:ext cx="7577541" cy="6973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82847" y="2933022"/>
            <a:ext cx="1619813" cy="7204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58518" y="5652183"/>
            <a:ext cx="627369" cy="627369"/>
            <a:chOff x="8458518" y="5652183"/>
            <a:chExt cx="627369" cy="6273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8100000">
              <a:off x="8458518" y="5652183"/>
              <a:ext cx="627369" cy="62736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20287" y="4242011"/>
            <a:ext cx="4787881" cy="5640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71715" y="3936087"/>
            <a:ext cx="1584997" cy="4191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50382" y="4763820"/>
            <a:ext cx="6280920" cy="85917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36477" y="7014363"/>
            <a:ext cx="5146053" cy="5529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49812" y="6708443"/>
            <a:ext cx="1584997" cy="41919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328477" y="7536172"/>
            <a:ext cx="6103025" cy="8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75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3677" y="3821623"/>
            <a:ext cx="14516734" cy="6688893"/>
            <a:chOff x="4223677" y="3821623"/>
            <a:chExt cx="14516734" cy="6688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3677" y="3821623"/>
              <a:ext cx="14516734" cy="6688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0354" y="-4269948"/>
            <a:ext cx="18982467" cy="13097902"/>
            <a:chOff x="4200354" y="-4269948"/>
            <a:chExt cx="18982467" cy="13097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0354" y="-4269948"/>
              <a:ext cx="18982467" cy="13097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905831"/>
            <a:ext cx="5871256" cy="6144980"/>
            <a:chOff x="0" y="2905831"/>
            <a:chExt cx="5871256" cy="614498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376" y="3603192"/>
              <a:ext cx="5856881" cy="5447619"/>
              <a:chOff x="14376" y="3603192"/>
              <a:chExt cx="5856881" cy="54476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558491" y="1234956"/>
                <a:ext cx="11713762" cy="1089523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376" y="3603192"/>
                <a:ext cx="5856881" cy="54476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0" y="2905831"/>
              <a:ext cx="5871256" cy="697361"/>
              <a:chOff x="0" y="2905831"/>
              <a:chExt cx="5871256" cy="6973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890110" y="2602669"/>
                <a:ext cx="11742513" cy="1394722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2905831"/>
                <a:ext cx="5871256" cy="697361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4010" y="1065745"/>
            <a:ext cx="2536078" cy="9301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42" y="6401315"/>
            <a:ext cx="4750054" cy="7780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53773" y="4345692"/>
            <a:ext cx="3378645" cy="42808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78534" y="4751865"/>
            <a:ext cx="3735378" cy="5940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91868" y="4155217"/>
            <a:ext cx="993084" cy="2826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53773" y="7537891"/>
            <a:ext cx="3378645" cy="4280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78534" y="7944064"/>
            <a:ext cx="3735378" cy="59402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91868" y="7347415"/>
            <a:ext cx="993084" cy="28263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53773" y="5941791"/>
            <a:ext cx="3378645" cy="42808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78534" y="6347964"/>
            <a:ext cx="3735340" cy="5940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91868" y="5751316"/>
            <a:ext cx="993036" cy="2826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0082" y="3021745"/>
            <a:ext cx="1990167" cy="5767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3055" y="830296"/>
            <a:ext cx="4676945" cy="387085"/>
            <a:chOff x="843055" y="830296"/>
            <a:chExt cx="4676945" cy="3870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3055" y="830296"/>
              <a:ext cx="4676945" cy="3870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07229" y="2905831"/>
            <a:ext cx="5871256" cy="6144980"/>
            <a:chOff x="6207229" y="2905831"/>
            <a:chExt cx="5871256" cy="614498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207229" y="3603192"/>
              <a:ext cx="5871256" cy="5447619"/>
              <a:chOff x="6207229" y="3603192"/>
              <a:chExt cx="5871256" cy="544761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627174" y="1234956"/>
                <a:ext cx="11742513" cy="10895238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207229" y="3603192"/>
                <a:ext cx="5871256" cy="54476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207229" y="2905831"/>
              <a:ext cx="5871256" cy="697361"/>
              <a:chOff x="6207229" y="2905831"/>
              <a:chExt cx="5871256" cy="69736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317118" y="2602669"/>
                <a:ext cx="11742513" cy="1394722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207229" y="2905831"/>
                <a:ext cx="5871256" cy="697361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54973" y="2994535"/>
            <a:ext cx="3643900" cy="5874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14458" y="2905831"/>
            <a:ext cx="5871256" cy="6144980"/>
            <a:chOff x="12414458" y="2905831"/>
            <a:chExt cx="5871256" cy="614498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414458" y="3603192"/>
              <a:ext cx="5871256" cy="5447619"/>
              <a:chOff x="12414458" y="3603192"/>
              <a:chExt cx="5871256" cy="544761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834403" y="1234956"/>
                <a:ext cx="11742513" cy="10895238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414458" y="3603192"/>
                <a:ext cx="5871256" cy="544761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414458" y="2905831"/>
              <a:ext cx="5871256" cy="697361"/>
              <a:chOff x="12414458" y="2905831"/>
              <a:chExt cx="5871256" cy="69736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524347" y="2602669"/>
                <a:ext cx="11742513" cy="1394722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414458" y="2905831"/>
                <a:ext cx="5871256" cy="697361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652763" y="2994534"/>
            <a:ext cx="1483567" cy="57827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523272" y="5959067"/>
            <a:ext cx="627369" cy="627369"/>
            <a:chOff x="5523272" y="5959067"/>
            <a:chExt cx="627369" cy="62736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8100000">
              <a:off x="5523272" y="5959067"/>
              <a:ext cx="627369" cy="6273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33347" y="6013317"/>
            <a:ext cx="627369" cy="627369"/>
            <a:chOff x="11733347" y="6013317"/>
            <a:chExt cx="627369" cy="62736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8100000">
              <a:off x="11733347" y="6013317"/>
              <a:ext cx="627369" cy="62736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731347" y="3932427"/>
            <a:ext cx="1996777" cy="56399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744682" y="4493686"/>
            <a:ext cx="5021682" cy="112661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38661" y="5825058"/>
            <a:ext cx="2353519" cy="60411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57709" y="4041802"/>
            <a:ext cx="2319872" cy="60411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26824" y="4626897"/>
            <a:ext cx="4967511" cy="78759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90089" y="8038944"/>
            <a:ext cx="4730673" cy="78759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57709" y="7455373"/>
            <a:ext cx="1686481" cy="59871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734068" y="5811734"/>
            <a:ext cx="1994367" cy="60411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747401" y="6372991"/>
            <a:ext cx="4671416" cy="78759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734068" y="7432106"/>
            <a:ext cx="1686472" cy="59871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747401" y="7993363"/>
            <a:ext cx="4777140" cy="78759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879620" y="3929915"/>
            <a:ext cx="2253919" cy="55447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892953" y="4491172"/>
            <a:ext cx="4884082" cy="76345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879620" y="5525292"/>
            <a:ext cx="2333205" cy="602519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2892953" y="6086544"/>
            <a:ext cx="5019044" cy="1149625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879620" y="7379134"/>
            <a:ext cx="1311624" cy="600615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2892953" y="7940391"/>
            <a:ext cx="4842892" cy="7892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사용자 지정</PresentationFormat>
  <Paragraphs>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3</cp:revision>
  <dcterms:created xsi:type="dcterms:W3CDTF">2022-07-31T13:29:54Z</dcterms:created>
  <dcterms:modified xsi:type="dcterms:W3CDTF">2022-08-01T00:02:02Z</dcterms:modified>
</cp:coreProperties>
</file>